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N
Work Order ID: SG-20457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S
Work Order ID: SG-20457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E
Work Order ID: SG-20457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5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MASTERSON PASS
Intersection ID: 5162641
Cardinal Direction: W
Work Order ID: SG-20457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